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24"/>
  </p:notesMasterIdLst>
  <p:sldIdLst>
    <p:sldId id="263" r:id="rId2"/>
    <p:sldId id="294" r:id="rId3"/>
    <p:sldId id="313" r:id="rId4"/>
    <p:sldId id="314" r:id="rId5"/>
    <p:sldId id="312" r:id="rId6"/>
    <p:sldId id="297" r:id="rId7"/>
    <p:sldId id="298" r:id="rId8"/>
    <p:sldId id="299" r:id="rId9"/>
    <p:sldId id="302" r:id="rId10"/>
    <p:sldId id="303" r:id="rId11"/>
    <p:sldId id="304" r:id="rId12"/>
    <p:sldId id="305" r:id="rId13"/>
    <p:sldId id="289" r:id="rId14"/>
    <p:sldId id="306" r:id="rId15"/>
    <p:sldId id="307" r:id="rId16"/>
    <p:sldId id="308" r:id="rId17"/>
    <p:sldId id="309" r:id="rId18"/>
    <p:sldId id="310" r:id="rId19"/>
    <p:sldId id="311" r:id="rId20"/>
    <p:sldId id="295" r:id="rId21"/>
    <p:sldId id="296" r:id="rId22"/>
    <p:sldId id="26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63834" autoAdjust="0"/>
  </p:normalViewPr>
  <p:slideViewPr>
    <p:cSldViewPr snapToGrid="0">
      <p:cViewPr varScale="1">
        <p:scale>
          <a:sx n="73" d="100"/>
          <a:sy n="73" d="100"/>
        </p:scale>
        <p:origin x="12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C80DE-AD3A-4E03-A15F-34D5167880B2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979B0-7472-4D3E-A25E-09420CBF4A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866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D979B0-7472-4D3E-A25E-09420CBF4A81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166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32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552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6272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953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257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663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7458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49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69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602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552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1620B6B-05D9-4C55-AB2F-D6BC77085B23}" type="datetimeFigureOut">
              <a:rPr lang="en-GB" smtClean="0"/>
              <a:t>11/11/2018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52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A7D83-10BF-4E54-8182-B0AFAA32B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5920" y="5558778"/>
            <a:ext cx="2277325" cy="53134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3600" dirty="0"/>
              <a:t>Tom Gibbs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522D7BD-61DA-4E52-B55D-E23A311F6C2B}"/>
              </a:ext>
            </a:extLst>
          </p:cNvPr>
          <p:cNvSpPr txBox="1">
            <a:spLocks/>
          </p:cNvSpPr>
          <p:nvPr/>
        </p:nvSpPr>
        <p:spPr>
          <a:xfrm>
            <a:off x="4353197" y="2185849"/>
            <a:ext cx="3485606" cy="91452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GB" sz="4800" dirty="0">
                <a:latin typeface="+mj-lt"/>
              </a:rPr>
              <a:t>Ship Happens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34F58-8886-447E-8CFC-C3E63E7BF7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78"/>
          <a:stretch/>
        </p:blipFill>
        <p:spPr>
          <a:xfrm>
            <a:off x="8538755" y="2233748"/>
            <a:ext cx="2277325" cy="3325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E611B8-3964-4A28-85DA-9A86AD3503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78" t="1586" r="6960" b="1"/>
          <a:stretch/>
        </p:blipFill>
        <p:spPr>
          <a:xfrm>
            <a:off x="1375920" y="2185849"/>
            <a:ext cx="2277325" cy="332503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EBB539-BA55-4FEE-874C-D6B7D9155CB3}"/>
              </a:ext>
            </a:extLst>
          </p:cNvPr>
          <p:cNvSpPr txBox="1">
            <a:spLocks/>
          </p:cNvSpPr>
          <p:nvPr/>
        </p:nvSpPr>
        <p:spPr>
          <a:xfrm>
            <a:off x="8538754" y="5558778"/>
            <a:ext cx="2277325" cy="531346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GB" sz="3600" dirty="0"/>
              <a:t>Henry Crofts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E08C1D3-E2A4-429E-96FC-DB92DB5F7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Level 6 – Group 3</a:t>
            </a:r>
          </a:p>
        </p:txBody>
      </p:sp>
    </p:spTree>
    <p:extLst>
      <p:ext uri="{BB962C8B-B14F-4D97-AF65-F5344CB8AC3E}">
        <p14:creationId xmlns:p14="http://schemas.microsoft.com/office/powerpoint/2010/main" val="2587349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Tutorial: Crow’s Nest Call Outs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9926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802D78-08AE-4322-A011-F916F2D42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r>
              <a:rPr lang="en-GB" dirty="0"/>
              <a:t>Tutorial: Show Enemy Flag Location</a:t>
            </a:r>
            <a:endParaRPr lang="en-GB"/>
          </a:p>
        </p:txBody>
      </p:sp>
      <p:pic>
        <p:nvPicPr>
          <p:cNvPr id="5" name="Picture 4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239231CD-0A49-458D-B66C-D6A199F404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78" r="29200" b="-2"/>
          <a:stretch/>
        </p:blipFill>
        <p:spPr>
          <a:xfrm>
            <a:off x="2724581" y="581099"/>
            <a:ext cx="1929714" cy="247613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5FA3E87-F218-4BA5-921F-838DB6FC6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1894414E-962A-4BE1-BA9A-91869E47B2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52" b="-2"/>
          <a:stretch/>
        </p:blipFill>
        <p:spPr>
          <a:xfrm>
            <a:off x="633999" y="3218101"/>
            <a:ext cx="402029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598703-F094-4F74-93F0-945A832F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AC4F6F-0DD7-4E3F-ADF7-26B8E8797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B71833F5-ECF7-4BFE-BDC9-38E81F0EEB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17"/>
          <a:stretch/>
        </p:blipFill>
        <p:spPr>
          <a:xfrm>
            <a:off x="648944" y="581099"/>
            <a:ext cx="1923396" cy="24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91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802D78-08AE-4322-A011-F916F2D42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r>
              <a:rPr lang="en-GB" dirty="0"/>
              <a:t>Tutorial: Cannon Firing</a:t>
            </a:r>
            <a:endParaRPr lang="en-GB"/>
          </a:p>
        </p:txBody>
      </p:sp>
      <p:pic>
        <p:nvPicPr>
          <p:cNvPr id="7" name="Picture 6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6C7AD169-0743-4871-ABB8-0EC58E3DDF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3" r="35001" b="2"/>
          <a:stretch/>
        </p:blipFill>
        <p:spPr>
          <a:xfrm>
            <a:off x="644617" y="3370822"/>
            <a:ext cx="1929714" cy="2476136"/>
          </a:xfrm>
          <a:prstGeom prst="rect">
            <a:avLst/>
          </a:prstGeom>
        </p:spPr>
      </p:pic>
      <p:pic>
        <p:nvPicPr>
          <p:cNvPr id="9" name="Picture 8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6FA4BE11-B231-416C-B722-D72B67474F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3" r="30731" b="2"/>
          <a:stretch/>
        </p:blipFill>
        <p:spPr>
          <a:xfrm>
            <a:off x="2735198" y="3370823"/>
            <a:ext cx="1929714" cy="247613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5FA3E87-F218-4BA5-921F-838DB6FC6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E7299AB1-2C65-4DCB-A4C9-404630A58B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71"/>
          <a:stretch/>
        </p:blipFill>
        <p:spPr>
          <a:xfrm>
            <a:off x="644616" y="781333"/>
            <a:ext cx="402029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598703-F094-4F74-93F0-945A832F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AC4F6F-0DD7-4E3F-ADF7-26B8E8797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9018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56BD1-9C1D-4AB2-B9C9-9893889E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3" y="609600"/>
            <a:ext cx="10348803" cy="97045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Flow Chart</a:t>
            </a:r>
            <a:endParaRPr lang="en-GB" sz="48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BB1B39C-768A-4936-A56C-491FA9784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3125" y="1833440"/>
            <a:ext cx="6805749" cy="441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07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Gameplay: 5 Seconds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5851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Gameplay: 20 Seconds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7138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Gameplay: 40 Seconds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6894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Gameplay: 1 Minute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7328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Gameplay: 2 Minutes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393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Gameplay: 5 Minutes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5527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Logline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45844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D8B29-ABE1-4516-B854-2CE1747A3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Reward Schedules</a:t>
            </a:r>
          </a:p>
        </p:txBody>
      </p:sp>
      <p:pic>
        <p:nvPicPr>
          <p:cNvPr id="2050" name="Picture 2" descr="https://cdn.discordapp.com/attachments/494843083981193216/509365343576260621/unknown.png">
            <a:extLst>
              <a:ext uri="{FF2B5EF4-FFF2-40B4-BE49-F238E27FC236}">
                <a16:creationId xmlns:a16="http://schemas.microsoft.com/office/drawing/2014/main" id="{CCC7267A-C735-40BD-8675-403C34109D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3"/>
          <a:stretch/>
        </p:blipFill>
        <p:spPr bwMode="auto">
          <a:xfrm>
            <a:off x="4526221" y="1828800"/>
            <a:ext cx="3139557" cy="4428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772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2A90-BC81-479C-B634-C2F22DADA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Milestones for Minimum Viable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B5B40-37A6-42AC-91B2-CB06B8225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Balancing</a:t>
            </a:r>
          </a:p>
          <a:p>
            <a:r>
              <a:rPr lang="en-GB" dirty="0"/>
              <a:t>Code structure, interfaces</a:t>
            </a:r>
          </a:p>
          <a:p>
            <a:r>
              <a:rPr lang="en-GB" dirty="0"/>
              <a:t>Player movement and interaction by (DATE)</a:t>
            </a:r>
          </a:p>
          <a:p>
            <a:r>
              <a:rPr lang="en-GB" dirty="0"/>
              <a:t>UI</a:t>
            </a:r>
          </a:p>
          <a:p>
            <a:r>
              <a:rPr lang="en-GB" dirty="0"/>
              <a:t>Action logic in objects</a:t>
            </a:r>
          </a:p>
          <a:p>
            <a:r>
              <a:rPr lang="en-GB" dirty="0"/>
              <a:t>Player select and customisation (Placeholder assets) </a:t>
            </a:r>
          </a:p>
          <a:p>
            <a:r>
              <a:rPr lang="en-GB" dirty="0"/>
              <a:t>Rewards</a:t>
            </a:r>
          </a:p>
          <a:p>
            <a:r>
              <a:rPr lang="en-GB" dirty="0"/>
              <a:t>Tutorial paced correctly</a:t>
            </a:r>
          </a:p>
          <a:p>
            <a:r>
              <a:rPr lang="en-GB" dirty="0"/>
              <a:t>Playtesting </a:t>
            </a:r>
          </a:p>
          <a:p>
            <a:r>
              <a:rPr lang="en-GB" dirty="0"/>
              <a:t>Extra mechanics if not hard enough</a:t>
            </a:r>
          </a:p>
        </p:txBody>
      </p:sp>
    </p:spTree>
    <p:extLst>
      <p:ext uri="{BB962C8B-B14F-4D97-AF65-F5344CB8AC3E}">
        <p14:creationId xmlns:p14="http://schemas.microsoft.com/office/powerpoint/2010/main" val="1250514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364C5-3E1B-45AD-9FE3-5CD3F3A32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>
            <a:normAutofit/>
          </a:bodyPr>
          <a:lstStyle/>
          <a:p>
            <a:pPr algn="ctr"/>
            <a:r>
              <a:rPr lang="en-GB" sz="6000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448417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Demographic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576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Psychographic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0056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5"/>
            <a:ext cx="3100136" cy="2103875"/>
          </a:xfrm>
        </p:spPr>
        <p:txBody>
          <a:bodyPr>
            <a:normAutofit/>
          </a:bodyPr>
          <a:lstStyle/>
          <a:p>
            <a:r>
              <a:rPr lang="en-GB" sz="3600"/>
              <a:t>Tutorial: Start Mock-Up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36574"/>
            <a:ext cx="3084844" cy="33660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500"/>
          </a:p>
          <a:p>
            <a:pPr marL="0" indent="0">
              <a:buNone/>
            </a:pPr>
            <a:endParaRPr lang="en-GB" sz="15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D90096-AB68-43BA-B18A-B4126DECD4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96" r="19875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50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3B90B8B-F76B-4130-8370-38033EEAC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r>
              <a:rPr lang="en-GB"/>
              <a:t>Tutorial: Cannonball &amp; UI</a:t>
            </a:r>
          </a:p>
        </p:txBody>
      </p:sp>
      <p:pic>
        <p:nvPicPr>
          <p:cNvPr id="7" name="Picture 6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C42F11F3-D1E1-414E-9F80-163447AF31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" r="5856" b="-1"/>
          <a:stretch/>
        </p:blipFill>
        <p:spPr>
          <a:xfrm>
            <a:off x="633998" y="3151617"/>
            <a:ext cx="4020297" cy="2476136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2D93264-3FF9-4175-A7FA-F927F0F77A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oy, LEGO&#10;&#10;Description generated with very high confidence">
            <a:extLst>
              <a:ext uri="{FF2B5EF4-FFF2-40B4-BE49-F238E27FC236}">
                <a16:creationId xmlns:a16="http://schemas.microsoft.com/office/drawing/2014/main" id="{EAEB17AF-A745-4D0C-BE10-071B352878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" r="6577" b="-3"/>
          <a:stretch/>
        </p:blipFill>
        <p:spPr>
          <a:xfrm>
            <a:off x="633999" y="337741"/>
            <a:ext cx="402029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C67939-3FD0-4B45-8AA4-9FE55C7E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981A96A-A87C-4F87-845A-3B0A6529F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8847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6802D78-08AE-4322-A011-F916F2D42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r>
              <a:rPr lang="en-GB"/>
              <a:t>Tutorial: Load Cannonball</a:t>
            </a:r>
          </a:p>
        </p:txBody>
      </p:sp>
      <p:pic>
        <p:nvPicPr>
          <p:cNvPr id="9" name="Picture 8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024F9135-0612-42BB-9426-7B24C2935C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4" r="30493" b="-3"/>
          <a:stretch/>
        </p:blipFill>
        <p:spPr>
          <a:xfrm>
            <a:off x="633999" y="3218101"/>
            <a:ext cx="1929714" cy="2476136"/>
          </a:xfrm>
          <a:prstGeom prst="rect">
            <a:avLst/>
          </a:prstGeom>
        </p:spPr>
      </p:pic>
      <p:pic>
        <p:nvPicPr>
          <p:cNvPr id="7" name="Picture 6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A25BA940-132A-4FAF-A9DD-88EAF51795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78" r="30795" b="-1"/>
          <a:stretch/>
        </p:blipFill>
        <p:spPr>
          <a:xfrm>
            <a:off x="2735198" y="3218101"/>
            <a:ext cx="1929714" cy="2476136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5FA3E87-F218-4BA5-921F-838DB6FC6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oy, LEGO, sky&#10;&#10;Description generated with very high confidence">
            <a:extLst>
              <a:ext uri="{FF2B5EF4-FFF2-40B4-BE49-F238E27FC236}">
                <a16:creationId xmlns:a16="http://schemas.microsoft.com/office/drawing/2014/main" id="{53E38719-25D5-4DCA-8845-202AE1A8FB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" r="6744" b="-3"/>
          <a:stretch/>
        </p:blipFill>
        <p:spPr>
          <a:xfrm>
            <a:off x="633999" y="634946"/>
            <a:ext cx="402029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598703-F094-4F74-93F0-945A832F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0AC4F6F-0DD7-4E3F-ADF7-26B8E8797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16560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3B90B8B-F76B-4130-8370-38033EEAC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r>
              <a:rPr lang="en-GB" dirty="0"/>
              <a:t>Tutorial: Gunpowder &amp; UI</a:t>
            </a:r>
            <a:endParaRPr lang="en-GB"/>
          </a:p>
        </p:txBody>
      </p:sp>
      <p:pic>
        <p:nvPicPr>
          <p:cNvPr id="5" name="Picture 4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8B37FE2F-F354-4C2E-BAB7-429D63287B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" r="6973" b="-3"/>
          <a:stretch/>
        </p:blipFill>
        <p:spPr>
          <a:xfrm>
            <a:off x="633999" y="581098"/>
            <a:ext cx="4020297" cy="247613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D93264-3FF9-4175-A7FA-F927F0F77A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7BEA5671-8389-41CD-B186-1813533E01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" r="6232" b="-2"/>
          <a:stretch/>
        </p:blipFill>
        <p:spPr>
          <a:xfrm>
            <a:off x="633999" y="3218101"/>
            <a:ext cx="402029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C67939-3FD0-4B45-8AA4-9FE55C7E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81A96A-A87C-4F87-845A-3B0A6529F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63818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6802D78-08AE-4322-A011-F916F2D42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r>
              <a:rPr lang="en-GB"/>
              <a:t>Tutorial: Load Gunpowder</a:t>
            </a:r>
          </a:p>
        </p:txBody>
      </p:sp>
      <p:pic>
        <p:nvPicPr>
          <p:cNvPr id="11" name="Picture 10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B7BCA3DB-64B2-4005-A7D9-AE14671D4D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15" r="30252" b="-3"/>
          <a:stretch/>
        </p:blipFill>
        <p:spPr>
          <a:xfrm>
            <a:off x="2724581" y="3392958"/>
            <a:ext cx="1929714" cy="2476136"/>
          </a:xfrm>
          <a:prstGeom prst="rect">
            <a:avLst/>
          </a:prstGeom>
        </p:spPr>
      </p:pic>
      <p:pic>
        <p:nvPicPr>
          <p:cNvPr id="7" name="Picture 6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D9E55C07-BFF4-4B29-B1AA-D3E348304C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17" r="30750" b="-3"/>
          <a:stretch/>
        </p:blipFill>
        <p:spPr>
          <a:xfrm>
            <a:off x="397434" y="3392958"/>
            <a:ext cx="1929714" cy="247613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5FA3E87-F218-4BA5-921F-838DB6FC6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3EAD59A5-AF67-4A42-9C5A-93E0F21D1E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" r="6951" b="-1"/>
          <a:stretch/>
        </p:blipFill>
        <p:spPr>
          <a:xfrm>
            <a:off x="304482" y="581099"/>
            <a:ext cx="4323862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5598703-F094-4F74-93F0-945A832F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0AC4F6F-0DD7-4E3F-ADF7-26B8E8797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9417587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Ship Happens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146194"/>
      </a:accent1>
      <a:accent2>
        <a:srgbClr val="803B0E"/>
      </a:accent2>
      <a:accent3>
        <a:srgbClr val="803B0E"/>
      </a:accent3>
      <a:accent4>
        <a:srgbClr val="4AA8E6"/>
      </a:accent4>
      <a:accent5>
        <a:srgbClr val="FFFFFF"/>
      </a:accent5>
      <a:accent6>
        <a:srgbClr val="C62324"/>
      </a:accent6>
      <a:hlink>
        <a:srgbClr val="0D2E46"/>
      </a:hlink>
      <a:folHlink>
        <a:srgbClr val="356A9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1133</TotalTime>
  <Words>125</Words>
  <Application>Microsoft Office PowerPoint</Application>
  <PresentationFormat>Widescreen</PresentationFormat>
  <Paragraphs>37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Calibri</vt:lpstr>
      <vt:lpstr>Calibri Light</vt:lpstr>
      <vt:lpstr>Retrospect</vt:lpstr>
      <vt:lpstr>Level 6 – Group 3</vt:lpstr>
      <vt:lpstr>Logline</vt:lpstr>
      <vt:lpstr>Demographic</vt:lpstr>
      <vt:lpstr>Psychographic</vt:lpstr>
      <vt:lpstr>Tutorial: Start Mock-Up</vt:lpstr>
      <vt:lpstr>Tutorial: Cannonball &amp; UI</vt:lpstr>
      <vt:lpstr>Tutorial: Load Cannonball</vt:lpstr>
      <vt:lpstr>Tutorial: Gunpowder &amp; UI</vt:lpstr>
      <vt:lpstr>Tutorial: Load Gunpowder</vt:lpstr>
      <vt:lpstr>Tutorial: Crow’s Nest Call Outs</vt:lpstr>
      <vt:lpstr>Tutorial: Show Enemy Flag Location</vt:lpstr>
      <vt:lpstr>Tutorial: Cannon Firing</vt:lpstr>
      <vt:lpstr>Flow Chart</vt:lpstr>
      <vt:lpstr>Gameplay: 5 Seconds</vt:lpstr>
      <vt:lpstr>Gameplay: 20 Seconds</vt:lpstr>
      <vt:lpstr>Gameplay: 40 Seconds</vt:lpstr>
      <vt:lpstr>Gameplay: 1 Minute</vt:lpstr>
      <vt:lpstr>Gameplay: 2 Minutes</vt:lpstr>
      <vt:lpstr>Gameplay: 5 Minutes</vt:lpstr>
      <vt:lpstr>Reward Schedules</vt:lpstr>
      <vt:lpstr>Milestones for Minimum Viable Product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gibbs</dc:creator>
  <cp:lastModifiedBy>Henry Crofts</cp:lastModifiedBy>
  <cp:revision>79</cp:revision>
  <dcterms:created xsi:type="dcterms:W3CDTF">2018-10-01T07:12:03Z</dcterms:created>
  <dcterms:modified xsi:type="dcterms:W3CDTF">2018-11-11T22:10:54Z</dcterms:modified>
</cp:coreProperties>
</file>

<file path=docProps/thumbnail.jpeg>
</file>